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64" r:id="rId7"/>
    <p:sldId id="258" r:id="rId8"/>
    <p:sldId id="265" r:id="rId9"/>
    <p:sldId id="266" r:id="rId10"/>
    <p:sldId id="259" r:id="rId11"/>
    <p:sldId id="267" r:id="rId12"/>
    <p:sldId id="268" r:id="rId13"/>
    <p:sldId id="260" r:id="rId14"/>
    <p:sldId id="269" r:id="rId15"/>
    <p:sldId id="270" r:id="rId16"/>
    <p:sldId id="261" r:id="rId17"/>
    <p:sldId id="271" r:id="rId18"/>
    <p:sldId id="272" r:id="rId19"/>
    <p:sldId id="262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6"/>
    <p:restoredTop sz="73367" autoAdjust="0"/>
  </p:normalViewPr>
  <p:slideViewPr>
    <p:cSldViewPr snapToGrid="0" snapToObjects="1">
      <p:cViewPr varScale="1">
        <p:scale>
          <a:sx n="84" d="100"/>
          <a:sy n="84" d="100"/>
        </p:scale>
        <p:origin x="16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33A5A-CADD-734D-B960-27D633E26AE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59131-3774-5C43-9135-F68E45CDD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678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Clip 1 – introduction</a:t>
            </a:r>
          </a:p>
          <a:p>
            <a:r>
              <a:rPr lang="en-GB" dirty="0"/>
              <a:t>https://www.youtube.com/watch?v=iJ8gX6UPYh4&amp;feature=emb_logo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59131-3774-5C43-9135-F68E45CDDD1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019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clip 2 visual timetable</a:t>
            </a:r>
          </a:p>
          <a:p>
            <a:r>
              <a:rPr lang="en-GB" dirty="0"/>
              <a:t>https://www.youtube.com/watch?v=skIk61mJ7VA&amp;feature=emb_logo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59131-3774-5C43-9135-F68E45CDDD1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731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clip 3 sensory breaks</a:t>
            </a:r>
          </a:p>
          <a:p>
            <a:r>
              <a:rPr lang="en-GB" dirty="0"/>
              <a:t>https://www.youtube.com/watch?v=C9zTN9Y7X2U&amp;feature=emb_logo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59131-3774-5C43-9135-F68E45CDDD1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00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clip 4 emotional safety</a:t>
            </a:r>
          </a:p>
          <a:p>
            <a:r>
              <a:rPr lang="en-GB" dirty="0"/>
              <a:t>https://www.youtube.com/watch?v=6gOriocjvGo&amp;feature=emb_logo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59131-3774-5C43-9135-F68E45CDDD1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151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clip 5 numeracy</a:t>
            </a:r>
          </a:p>
          <a:p>
            <a:r>
              <a:rPr lang="en-GB" dirty="0"/>
              <a:t>https://www.youtube.com/watch?v=1toMw94ybBE&amp;feature=emb_logo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59131-3774-5C43-9135-F68E45CDDD1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271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clip 6 literacy</a:t>
            </a:r>
          </a:p>
          <a:p>
            <a:r>
              <a:rPr lang="en-GB"/>
              <a:t>https://www.youtube.com/watch?v=MrKijioBviI&amp;feature=emb_logo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59131-3774-5C43-9135-F68E45CDDD1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768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6B452-D641-904E-8224-1A0E86790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A92C7-5242-0142-BBAF-15320E43A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F9A9B-2E44-B94D-B6F7-1794A1843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FD2FC-24AB-DD4B-8F1D-ED9D33C1A2E7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3B60E-8F44-0D44-B153-A656444B0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F15DF-44FD-B341-9762-B9AB6D137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90A7-42A3-B84B-BE8C-B2B5BAE3B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46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5D1FB-9430-7E48-9E1E-D5B65C6B6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4435CE-C81E-E742-9ED0-02E7AACFB2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43528-615B-2F49-B0CA-2446D6C6A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FD2FC-24AB-DD4B-8F1D-ED9D33C1A2E7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C00CC-E96B-AE42-9A21-7FDAF3B2A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AB22A-0B2D-9C41-9A48-3920FF064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90A7-42A3-B84B-BE8C-B2B5BAE3B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825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F7FFDF-D186-D741-ADE2-DB9E4E49A3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9C924F-1A6C-F341-808F-774AE7374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1A8B5-8A08-1944-8E3B-3BA14A1BC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FD2FC-24AB-DD4B-8F1D-ED9D33C1A2E7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D5D73-041E-544A-9C86-05A514674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DA90D-008E-8F4A-BB26-333AF251A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90A7-42A3-B84B-BE8C-B2B5BAE3B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60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7CBB7-C00D-6D43-9EEA-7C4A291E2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EE93D-8D4D-E74F-B620-47609DBEB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E2A38-2BD4-1D47-B2BA-216133845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FD2FC-24AB-DD4B-8F1D-ED9D33C1A2E7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18628-FBF3-1C46-8797-B378FF838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5B0A2-9DAE-CE46-99DC-FAA5040D6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90A7-42A3-B84B-BE8C-B2B5BAE3B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97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4FAFA-4AA0-8548-909C-3F7B1C78D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8A77A0-C6B6-3F4E-B1A9-E0388BD51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03F81-24E5-D949-A1C0-BC845CB64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FD2FC-24AB-DD4B-8F1D-ED9D33C1A2E7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5A036-B016-3440-9956-98497CE3C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6F665-0BF8-C247-820A-4CEA59696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90A7-42A3-B84B-BE8C-B2B5BAE3B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90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DF94-F1DD-F84F-8ECF-1B7E82764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7D322-2FEA-814C-9E39-AA51BBDFDA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939731-706B-2249-8FD0-B0AB65270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9FA8F2-27F1-AB42-9255-36C57C08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FD2FC-24AB-DD4B-8F1D-ED9D33C1A2E7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B46195-BD23-D440-BEE4-3B50E481B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D46280-C81E-274C-83EC-573734771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90A7-42A3-B84B-BE8C-B2B5BAE3B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752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8E322-47A4-7B44-AAB0-60157B37B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140A71-AEDC-B740-8146-DF004F514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4A98F9-7B9C-8740-8E8A-E105374619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240007-A7B5-F54A-BC22-DA1AB4E015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2D17F1-740D-834F-91FE-4AAF4E7AA0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6B7B0D-548A-3047-8049-310AB505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FD2FC-24AB-DD4B-8F1D-ED9D33C1A2E7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F15BBE-2D53-BE41-BE24-A38A5044C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A39003-29C7-1647-8B45-F1AFE1D31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90A7-42A3-B84B-BE8C-B2B5BAE3B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993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5E9D1-AC16-C34C-8263-A78F989FC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FE5AE1-CF2C-044A-8774-B3B7D46D9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FD2FC-24AB-DD4B-8F1D-ED9D33C1A2E7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54BB2D-54C1-1E42-A98C-A757A05F1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FF23A1-347B-8C4E-B4B6-B604F0AB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90A7-42A3-B84B-BE8C-B2B5BAE3B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070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C58238-8FF3-7342-83F5-DBFE7632A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FD2FC-24AB-DD4B-8F1D-ED9D33C1A2E7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F4ACD6-296A-4245-8315-F3AD0C0A0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D69811-7340-E247-9A2D-363AF4FDF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90A7-42A3-B84B-BE8C-B2B5BAE3B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11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8CE24-2E9C-A14B-BE6E-E9FC164BD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8A8E0-16D3-374E-AEF1-29F14DCA2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BB73A3-864A-4749-8D1A-24DB9F5F4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C303B9-3CBA-4644-B512-6748D5AA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FD2FC-24AB-DD4B-8F1D-ED9D33C1A2E7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EB85C-9757-3B45-BA60-53B69FA4C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8BAEC5-116B-BD49-B304-0F8FAF0BC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90A7-42A3-B84B-BE8C-B2B5BAE3B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46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E9651-5B84-F34C-B5A8-3A53E4854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BF51B8-E751-0D4A-9C1F-6520DD7924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0C0BD-3DDA-8F40-9B84-6DFF1ED7C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143F82-2ED0-2C45-9234-578EB03F2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FD2FC-24AB-DD4B-8F1D-ED9D33C1A2E7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869AF-60F6-3B4C-BDBA-559434C08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8140A2-2DB8-EC4D-9719-94388150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90A7-42A3-B84B-BE8C-B2B5BAE3B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59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86CCA5-0E17-B349-919A-6973C0B60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C551A3-D675-DA4A-AD41-2436EDA54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09123-D977-EF40-8EBF-68BC1B1146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FD2FC-24AB-DD4B-8F1D-ED9D33C1A2E7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F9B54-1F16-A94D-81E3-1392DCF5DA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8495A-0D07-3941-A3C9-810242569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190A7-42A3-B84B-BE8C-B2B5BAE3B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70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gOriocjvGo?feature=oembed" TargetMode="Externa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toMw94ybBE?feature=oembed" TargetMode="Externa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rKijioBviI?feature=oembed" TargetMode="Externa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J8gX6UPYh4?feature=oembed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kIk61mJ7VA?feature=oembed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9zTN9Y7X2U?feature=oembed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7EFC8-B068-4C4C-8DB5-39E4F23231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175D54-A09E-AC4F-B1BE-4075A2B575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icture containing person, cellphone, phone, computer&#10;&#10;Description automatically generated">
            <a:extLst>
              <a:ext uri="{FF2B5EF4-FFF2-40B4-BE49-F238E27FC236}">
                <a16:creationId xmlns:a16="http://schemas.microsoft.com/office/drawing/2014/main" id="{33B30E8D-319F-824B-94B2-D8A49E54C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55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descr="Autism clip 4 emotional safety">
            <a:hlinkClick r:id="" action="ppaction://media"/>
            <a:extLst>
              <a:ext uri="{FF2B5EF4-FFF2-40B4-BE49-F238E27FC236}">
                <a16:creationId xmlns:a16="http://schemas.microsoft.com/office/drawing/2014/main" id="{50CFA950-90DE-554F-8D4F-62D35390FD1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2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0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36EF221-0181-B74B-805D-C181E2283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36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, indoor, person, sitting&#10;&#10;Description automatically generated">
            <a:extLst>
              <a:ext uri="{FF2B5EF4-FFF2-40B4-BE49-F238E27FC236}">
                <a16:creationId xmlns:a16="http://schemas.microsoft.com/office/drawing/2014/main" id="{30BA46AA-9CB5-1F46-A3FC-C2269D04C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50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descr="autism clip 5   numeracy">
            <a:hlinkClick r:id="" action="ppaction://media"/>
            <a:extLst>
              <a:ext uri="{FF2B5EF4-FFF2-40B4-BE49-F238E27FC236}">
                <a16:creationId xmlns:a16="http://schemas.microsoft.com/office/drawing/2014/main" id="{E2AF22E5-1134-B448-A3DF-ACC63040FA4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2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2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7AE12DC-FE0F-2C40-A482-00F32BD9F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49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, indoor, person, sitting&#10;&#10;Description automatically generated">
            <a:extLst>
              <a:ext uri="{FF2B5EF4-FFF2-40B4-BE49-F238E27FC236}">
                <a16:creationId xmlns:a16="http://schemas.microsoft.com/office/drawing/2014/main" id="{B9ECF211-45FB-D240-B6F3-80CFE2145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6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descr="autism clip 6 literacy">
            <a:hlinkClick r:id="" action="ppaction://media"/>
            <a:extLst>
              <a:ext uri="{FF2B5EF4-FFF2-40B4-BE49-F238E27FC236}">
                <a16:creationId xmlns:a16="http://schemas.microsoft.com/office/drawing/2014/main" id="{BA63B66D-E688-CF46-B692-41D1EB369D5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2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2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C069F10-8E77-4A4C-98A7-FEB63542A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29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building, outdoor, person&#10;&#10;Description automatically generated">
            <a:extLst>
              <a:ext uri="{FF2B5EF4-FFF2-40B4-BE49-F238E27FC236}">
                <a16:creationId xmlns:a16="http://schemas.microsoft.com/office/drawing/2014/main" id="{2F0DFC78-8CA0-A341-9AC6-E5BAB20FB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72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8B3FF63-ACD0-D349-83E8-5E538181B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49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descr="Autism clip 1   what is it">
            <a:hlinkClick r:id="" action="ppaction://media"/>
            <a:extLst>
              <a:ext uri="{FF2B5EF4-FFF2-40B4-BE49-F238E27FC236}">
                <a16:creationId xmlns:a16="http://schemas.microsoft.com/office/drawing/2014/main" id="{7D6DFFD9-D3CA-FC44-ACFD-0FFBCA28DB0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2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2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, indoor, person, sitting&#10;&#10;Description automatically generated">
            <a:extLst>
              <a:ext uri="{FF2B5EF4-FFF2-40B4-BE49-F238E27FC236}">
                <a16:creationId xmlns:a16="http://schemas.microsoft.com/office/drawing/2014/main" id="{37325BE0-688C-D045-89F2-63F572B30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33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descr="autism clip 2 visual timetable">
            <a:hlinkClick r:id="" action="ppaction://media"/>
            <a:extLst>
              <a:ext uri="{FF2B5EF4-FFF2-40B4-BE49-F238E27FC236}">
                <a16:creationId xmlns:a16="http://schemas.microsoft.com/office/drawing/2014/main" id="{F2A5F8D8-5C37-1242-91AA-B555AB36F22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1576" y="0"/>
            <a:ext cx="121922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4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A80A096-A2C6-D742-8300-3D369ADB5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75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, indoor, person, sitting&#10;&#10;Description automatically generated">
            <a:extLst>
              <a:ext uri="{FF2B5EF4-FFF2-40B4-BE49-F238E27FC236}">
                <a16:creationId xmlns:a16="http://schemas.microsoft.com/office/drawing/2014/main" id="{D3B0BC31-50AE-6B4B-8524-900AE855C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94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descr="Autism clip 3   sensory breaks">
            <a:hlinkClick r:id="" action="ppaction://media"/>
            <a:extLst>
              <a:ext uri="{FF2B5EF4-FFF2-40B4-BE49-F238E27FC236}">
                <a16:creationId xmlns:a16="http://schemas.microsoft.com/office/drawing/2014/main" id="{E67B0BD5-CDDB-8640-8FFD-7F32E0BBB3E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2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444EB54-5ADF-104D-8F4A-DB5B8A8A3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13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, indoor, person, sitting&#10;&#10;Description automatically generated">
            <a:extLst>
              <a:ext uri="{FF2B5EF4-FFF2-40B4-BE49-F238E27FC236}">
                <a16:creationId xmlns:a16="http://schemas.microsoft.com/office/drawing/2014/main" id="{88AED1A3-1F10-8F43-8EEF-B2BFDE568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92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MS_Mappings xmlns="6839e88e-a362-42f8-9c5f-a6fd103853a8" xsi:nil="true"/>
    <Invited_Leaders xmlns="6839e88e-a362-42f8-9c5f-a6fd103853a8" xsi:nil="true"/>
    <Members xmlns="6839e88e-a362-42f8-9c5f-a6fd103853a8">
      <UserInfo>
        <DisplayName/>
        <AccountId xsi:nil="true"/>
        <AccountType/>
      </UserInfo>
    </Members>
    <Member_Groups xmlns="6839e88e-a362-42f8-9c5f-a6fd103853a8">
      <UserInfo>
        <DisplayName/>
        <AccountId xsi:nil="true"/>
        <AccountType/>
      </UserInfo>
    </Member_Groups>
    <NotebookType xmlns="6839e88e-a362-42f8-9c5f-a6fd103853a8" xsi:nil="true"/>
    <AppVersion xmlns="6839e88e-a362-42f8-9c5f-a6fd103853a8" xsi:nil="true"/>
    <TeamsChannelId xmlns="6839e88e-a362-42f8-9c5f-a6fd103853a8" xsi:nil="true"/>
    <IsNotebookLocked xmlns="6839e88e-a362-42f8-9c5f-a6fd103853a8" xsi:nil="true"/>
    <Is_Collaboration_Space_Locked xmlns="6839e88e-a362-42f8-9c5f-a6fd103853a8" xsi:nil="true"/>
    <TaxCatchAll xmlns="799f7941-9ed3-46bf-a1e5-eefbca714d17" xsi:nil="true"/>
    <Self_Registration_Enabled xmlns="6839e88e-a362-42f8-9c5f-a6fd103853a8" xsi:nil="true"/>
    <Has_Leaders_Only_SectionGroup xmlns="6839e88e-a362-42f8-9c5f-a6fd103853a8" xsi:nil="true"/>
    <Invited_Members xmlns="6839e88e-a362-42f8-9c5f-a6fd103853a8" xsi:nil="true"/>
    <Templates xmlns="6839e88e-a362-42f8-9c5f-a6fd103853a8" xsi:nil="true"/>
    <CultureName xmlns="6839e88e-a362-42f8-9c5f-a6fd103853a8" xsi:nil="true"/>
    <lcf76f155ced4ddcb4097134ff3c332f xmlns="6839e88e-a362-42f8-9c5f-a6fd103853a8">
      <Terms xmlns="http://schemas.microsoft.com/office/infopath/2007/PartnerControls"/>
    </lcf76f155ced4ddcb4097134ff3c332f>
    <DefaultSectionNames xmlns="6839e88e-a362-42f8-9c5f-a6fd103853a8" xsi:nil="true"/>
    <FolderType xmlns="6839e88e-a362-42f8-9c5f-a6fd103853a8" xsi:nil="true"/>
    <Leaders xmlns="6839e88e-a362-42f8-9c5f-a6fd103853a8">
      <UserInfo>
        <DisplayName/>
        <AccountId xsi:nil="true"/>
        <AccountType/>
      </UserInfo>
    </Leaders>
    <Math_Settings xmlns="6839e88e-a362-42f8-9c5f-a6fd103853a8" xsi:nil="true"/>
    <Owner xmlns="6839e88e-a362-42f8-9c5f-a6fd103853a8">
      <UserInfo>
        <DisplayName/>
        <AccountId xsi:nil="true"/>
        <AccountType/>
      </UserInfo>
    </Owner>
    <Distribution_Groups xmlns="6839e88e-a362-42f8-9c5f-a6fd103853a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5886020310E5459DC95729F4DD2085" ma:contentTypeVersion="37" ma:contentTypeDescription="Create a new document." ma:contentTypeScope="" ma:versionID="ef08cef8466913b70f1551fb849d9bf1">
  <xsd:schema xmlns:xsd="http://www.w3.org/2001/XMLSchema" xmlns:xs="http://www.w3.org/2001/XMLSchema" xmlns:p="http://schemas.microsoft.com/office/2006/metadata/properties" xmlns:ns2="6839e88e-a362-42f8-9c5f-a6fd103853a8" xmlns:ns3="799f7941-9ed3-46bf-a1e5-eefbca714d17" targetNamespace="http://schemas.microsoft.com/office/2006/metadata/properties" ma:root="true" ma:fieldsID="bbef0aaec497d5b90b074d499bd8d23c" ns2:_="" ns3:_="">
    <xsd:import namespace="6839e88e-a362-42f8-9c5f-a6fd103853a8"/>
    <xsd:import namespace="799f7941-9ed3-46bf-a1e5-eefbca714d17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39e88e-a362-42f8-9c5f-a6fd103853a8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4" nillable="true" ma:displayName="Tags" ma:internalName="MediaServiceAutoTags" ma:readOnly="true">
      <xsd:simpleType>
        <xsd:restriction base="dms:Text"/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3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9" nillable="true" ma:displayName="Location" ma:internalName="MediaServiceLocation" ma:readOnly="true">
      <xsd:simpleType>
        <xsd:restriction base="dms:Text"/>
      </xsd:simpleType>
    </xsd:element>
    <xsd:element name="MediaLengthInSeconds" ma:index="4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42" nillable="true" ma:taxonomy="true" ma:internalName="lcf76f155ced4ddcb4097134ff3c332f" ma:taxonomyFieldName="MediaServiceImageTags" ma:displayName="Image Tags" ma:readOnly="false" ma:fieldId="{5cf76f15-5ced-4ddc-b409-7134ff3c332f}" ma:taxonomyMulti="true" ma:sspId="00490da8-0274-4622-b1f7-7cc080c13a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9f7941-9ed3-46bf-a1e5-eefbca714d17" elementFormDefault="qualified">
    <xsd:import namespace="http://schemas.microsoft.com/office/2006/documentManagement/types"/>
    <xsd:import namespace="http://schemas.microsoft.com/office/infopath/2007/PartnerControls"/>
    <xsd:element name="SharedWithUsers" ma:index="3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43" nillable="true" ma:displayName="Taxonomy Catch All Column" ma:hidden="true" ma:list="{92158e75-09e0-47bf-81ab-96def10fdb18}" ma:internalName="TaxCatchAll" ma:showField="CatchAllData" ma:web="799f7941-9ed3-46bf-a1e5-eefbca714d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5EA062-0FCE-44A1-BC48-8FC08D4F5918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822A316-E46C-44E9-ACA7-64C674BD45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AFE63B-F19B-4DCB-8893-6EF265A2C3D3}"/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46</Words>
  <Application>Microsoft Office PowerPoint</Application>
  <PresentationFormat>Widescreen</PresentationFormat>
  <Paragraphs>18</Paragraphs>
  <Slides>19</Slides>
  <Notes>6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Pooky Knightsmith</dc:creator>
  <cp:lastModifiedBy>Laura Sykes</cp:lastModifiedBy>
  <cp:revision>6</cp:revision>
  <dcterms:created xsi:type="dcterms:W3CDTF">2020-10-06T11:08:02Z</dcterms:created>
  <dcterms:modified xsi:type="dcterms:W3CDTF">2021-01-13T14:15:11Z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0x0101007E5886020310E5459DC95729F4DD2085</vt:lpwstr>
  </property>
</Properties>
</file>